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0" r:id="rId3"/>
    <p:sldId id="257" r:id="rId4"/>
    <p:sldId id="335" r:id="rId5"/>
    <p:sldId id="344" r:id="rId6"/>
    <p:sldId id="259" r:id="rId7"/>
    <p:sldId id="321" r:id="rId8"/>
    <p:sldId id="258" r:id="rId9"/>
    <p:sldId id="334" r:id="rId10"/>
    <p:sldId id="343" r:id="rId11"/>
    <p:sldId id="332" r:id="rId12"/>
    <p:sldId id="331" r:id="rId13"/>
    <p:sldId id="337" r:id="rId14"/>
    <p:sldId id="327" r:id="rId15"/>
    <p:sldId id="341" r:id="rId16"/>
    <p:sldId id="33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93610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Бюджетное учреждение</a:t>
            </a:r>
            <a:b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Ханты-Мансийского автономного округа – Югры</a:t>
            </a:r>
            <a:b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«Реабилитационный центр для детей и подростков</a:t>
            </a:r>
            <a:b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«Лучик»</a:t>
            </a:r>
            <a:b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Ханты-Мансийск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340768"/>
            <a:ext cx="6984776" cy="44118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ОЗНАКОМЛЕНИЮ С ОКРУЖАЮЩИМ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 ДОШКОЛЬНОГО И МЛАДШЕГО ШКОЛЬНОГО ВОЗРАСТА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РАЗЛИЧНЫМИ НАРУШЕНИЯМИ ЗДОРОВЬЯ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ЧЕРЕЗ ПРОСМОТР ОТЕЧЕСТВЕННОЙ МУЛЬТИПЛИКАЦИИ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«МУЛЬТПЛАНЕТА»</a:t>
            </a:r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Картинки по запросу кот леопольд анимационная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0371"/>
            <a:ext cx="2298923" cy="2827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8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Вступительная беседа о мероприятии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484784"/>
            <a:ext cx="4176464" cy="496855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Сказки любят все на свете,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Любят взрослые и дети.</a:t>
            </a:r>
            <a:b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Сказки учат нас добру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прилежному добру.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Говорят, как надо жить,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Чтобы всем вокруг  дружить!</a:t>
            </a:r>
          </a:p>
          <a:p>
            <a:endParaRPr lang="ru-RU" dirty="0"/>
          </a:p>
        </p:txBody>
      </p:sp>
      <p:pic>
        <p:nvPicPr>
          <p:cNvPr id="7172" name="Picture 4" descr="https://img.labirint.ru/images/comments_pic/0909/06labelan1235657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7451"/>
            <a:ext cx="3431232" cy="508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мультфильма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y-shanson24.ru/cache/5/Ozon_491889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068083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после просмотра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16832"/>
            <a:ext cx="7571184" cy="45389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это животные: домашние или дикие?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ли жить домашние животные в лесу?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случилось однажды?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зверям помогло спастись?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(волк напугался)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Обрадовались ли звери, что все благополучно закончилось?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Игра: «Кто как кричит?» (звукоподражание)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643192" cy="123675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9416"/>
            <a:ext cx="3888432" cy="48463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Ах, красавец-петушок!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макушке – гребешок,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 клювом бородка,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гордая походка: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Лапы кверху поднимает.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Важно головой кивает.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Раньше всех петух встает,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Громко на заре поет: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Ку-ка-ре-ку!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петушок анимац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556792"/>
            <a:ext cx="535276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часть: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M:\перенос\moi dokum\Аршава\мои рисунки\Мультпланета\IMG_5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123675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Раскрась свой домик для животного: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5" name="Picture 1" descr="M:\перенос\moi dokum\Аршава\мои рисунки\Мультпланета\IMG_5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www.playcast.ru/uploads/2013/05/26/54371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656184" cy="1675902"/>
          </a:xfrm>
          <a:prstGeom prst="rect">
            <a:avLst/>
          </a:prstGeom>
          <a:noFill/>
        </p:spPr>
      </p:pic>
      <p:pic>
        <p:nvPicPr>
          <p:cNvPr id="7" name="Picture 8" descr="https://img-fotki.yandex.ru/get/6516/23869276.ae/0_96e6d_71842e90_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2771800" cy="280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M:\перенос\moi dokum\Аршава\мои рисунки\Мультпланета\IMG_5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704856" cy="577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playcast.ru/uploads/2013/05/26/54371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6184" cy="1675902"/>
          </a:xfrm>
          <a:prstGeom prst="rect">
            <a:avLst/>
          </a:prstGeom>
          <a:noFill/>
        </p:spPr>
      </p:pic>
      <p:pic>
        <p:nvPicPr>
          <p:cNvPr id="1032" name="Picture 8" descr="https://img-fotki.yandex.ru/get/6516/23869276.ae/0_96e6d_71842e90_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3820" y="-171400"/>
            <a:ext cx="1520180" cy="1538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9416"/>
            <a:ext cx="7704856" cy="289970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активности и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ознакомления с окружающим детей дошкольного и младшего школьного возраста с различными нарушениями здоровья через просмотр отечественной мультипликации.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logoped-forum.ru/images/users/ava/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33056"/>
            <a:ext cx="2752700" cy="27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438800" cy="7383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980728"/>
            <a:ext cx="4248472" cy="55446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Развить познавательные и творческие способности детей  с различными нарушениями здоровья посредством вовлечения в деятельность и использования различных форм проведения коллективных мероприятий.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Повысить интерес детей с различными нарушениями здоровья к просмотру отечественных мультфильмов.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Улучшить эмоциональное состояние детей с различными нарушениями здоровья.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Сформировать культуру поведения в быту и  общественных местах.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Картинки по запросу львенок анимационная картинк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7" y="2276872"/>
            <a:ext cx="3422163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30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hotoshopchik.ucoz.ru/avatar/2834722_329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53136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7848872" cy="576304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Проект направлен на ознакомление с окружающим детей дошкольного и младшего школьного возраста с различными нарушениями здоровья через просмотр отечественной мультипликации.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Отечественные мультфильмы хороши тем, что в них отражается нормальная для ребенка картина мира. В основе своей она православная, потому что зло в этой картине мира не вечно,</a:t>
            </a:r>
            <a:b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 вечно – добро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04664"/>
            <a:ext cx="5616624" cy="619268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</a:rPr>
              <a:t> 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Мультфильм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наиболее эффективный воспитатель от искусства, поскольку сочетает в себе слово и картинку, т.е. включает два органа восприятия: зрение и слух.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к этому добавить еще и совместный с ребенком анализ увиденного, мультфильм станет мощным воспитательным инструментом и одним из авторитетных и эффективных наглядных материалов.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7.hostingkartinok.com/uploads/images/2015/03/48a02d9dfc123a9c4c90e1ec2892a46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355865" cy="6040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90048" cy="9543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 «Мультпланета»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84784"/>
            <a:ext cx="3970784" cy="4898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включает 6  разделов: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«Тридевятое царство» 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«Наши праздники» 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«Что такое хорошо и что такое плохо»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«Зеленая планета»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«В мире животных» 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«Времена года»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11268" name="Picture 4" descr="http://kartinki-vernisazh.ru/_ph/61/1/55262118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7"/>
            <a:ext cx="3672408" cy="5221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1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427168" cy="59070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Примерная схема проведения мероприятия:</a:t>
            </a:r>
          </a:p>
          <a:p>
            <a:pPr algn="ctr">
              <a:buNone/>
            </a:pPr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Вступительное слово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(педагог говорит о чем сейчас дети будут смотреть мультфильм, высказывает общую мысль сюжета либо задает проблему, используются пословицы, игры, загадки)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Просмотр мультфильма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Беседа по содержанию мультфильма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(вопросы детям, обсуждение, выводы)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(совместное творчество родителей с детьми)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Итоговое мероприятие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(проводится в конце каждого месяца в форме выставки рисунков и творческих работ)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332656"/>
            <a:ext cx="7776864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Тема: «В МИРЕ ЖИВОТНЫХ»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Просмотр  мультфильма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«Зимовье зверей»</a:t>
            </a:r>
          </a:p>
          <a:p>
            <a:pPr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представления о жизни животных в лесу, их приспособленности в зимний период.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Воспитывание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бережного отношения к животным</a:t>
            </a:r>
            <a:endParaRPr lang="ru-RU" sz="2800" i="1" dirty="0"/>
          </a:p>
        </p:txBody>
      </p:sp>
      <p:pic>
        <p:nvPicPr>
          <p:cNvPr id="10242" name="Picture 2" descr="http://static.ozone.ru/multimedia/1003592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4015546"/>
            <a:ext cx="2304256" cy="2720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764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777686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Предшествующая работа: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Чтение и рассматривание книг, иллюстраций, загадывание загадок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6" name="Рисунок 5" descr="C:\Users\Arshava\Desktop\зимовье\IMG_64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03244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rshava\Desktop\зимовье\IMG_64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3702745" cy="462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1173</TotalTime>
  <Words>447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Бюджетное учреждение Ханты-Мансийского автономного округа – Югры «Реабилитационный центр для детей и подростков с ограниченными возможностями «Лучик» г. Ханты-Мансийск</vt:lpstr>
      <vt:lpstr>Цель: </vt:lpstr>
      <vt:lpstr>Задачи:</vt:lpstr>
      <vt:lpstr>Слайд 4</vt:lpstr>
      <vt:lpstr>Слайд 5</vt:lpstr>
      <vt:lpstr> проект «Мультпланета» </vt:lpstr>
      <vt:lpstr> </vt:lpstr>
      <vt:lpstr>Слайд 8</vt:lpstr>
      <vt:lpstr>Предшествующая работа: Чтение и рассматривание книг, иллюстраций, загадывание загадок </vt:lpstr>
      <vt:lpstr>Вступительная беседа о мероприятии</vt:lpstr>
      <vt:lpstr>Просмотр мультфильма</vt:lpstr>
      <vt:lpstr>Беседа после просмотра </vt:lpstr>
      <vt:lpstr>Физкультминутка</vt:lpstr>
      <vt:lpstr>Практическая часть:</vt:lpstr>
      <vt:lpstr>Раскрась свой домик для животного: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Тьюторство</dc:title>
  <dc:creator>в</dc:creator>
  <cp:lastModifiedBy>urazaleeva</cp:lastModifiedBy>
  <cp:revision>131</cp:revision>
  <dcterms:created xsi:type="dcterms:W3CDTF">2014-11-01T07:16:59Z</dcterms:created>
  <dcterms:modified xsi:type="dcterms:W3CDTF">2017-11-09T09:44:01Z</dcterms:modified>
</cp:coreProperties>
</file>